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54" r:id="rId4"/>
    <p:sldId id="512" r:id="rId5"/>
    <p:sldId id="513" r:id="rId6"/>
    <p:sldId id="514" r:id="rId7"/>
    <p:sldId id="515" r:id="rId8"/>
    <p:sldId id="550" r:id="rId9"/>
    <p:sldId id="523" r:id="rId10"/>
    <p:sldId id="516" r:id="rId11"/>
    <p:sldId id="517"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10528</TotalTime>
  <Words>1189</Words>
  <Application>Microsoft Office PowerPoint</Application>
  <PresentationFormat>Widescreen</PresentationFormat>
  <Paragraphs>176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2022-01-30T07:24:43Z</dcterms:modified>
</cp:coreProperties>
</file>